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60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D31D-6F79-4E62-A46F-F8770DF959D9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73CE-3974-48E5-B62A-DDE1E307051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Hour: Happy Hour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571504"/>
            <a:ext cx="9209335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 Hour 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237"/>
            <a:ext cx="9144000" cy="611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428628"/>
            <a:ext cx="9209335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455" y="428628"/>
            <a:ext cx="9209455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0808"/>
            <a:ext cx="9144000" cy="6100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8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4643470" cy="6965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8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28"/>
            <a:ext cx="9215467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8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28"/>
            <a:ext cx="9215467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8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4572032" cy="6858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Earth Hour: Happy Hour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sonia</dc:creator>
  <cp:lastModifiedBy>sonia</cp:lastModifiedBy>
  <cp:revision>11</cp:revision>
  <dcterms:created xsi:type="dcterms:W3CDTF">2013-05-13T06:53:51Z</dcterms:created>
  <dcterms:modified xsi:type="dcterms:W3CDTF">2014-02-28T08:29:16Z</dcterms:modified>
</cp:coreProperties>
</file>